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5" autoAdjust="0"/>
    <p:restoredTop sz="94660"/>
  </p:normalViewPr>
  <p:slideViewPr>
    <p:cSldViewPr snapToGrid="0">
      <p:cViewPr varScale="1">
        <p:scale>
          <a:sx n="89" d="100"/>
          <a:sy n="89" d="100"/>
        </p:scale>
        <p:origin x="120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11/23/2021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11/23/2021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11/23/2021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2861534" y="473336"/>
            <a:ext cx="5464885" cy="2140772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a-IR" sz="3200" b="1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cs typeface="_MRT_Khodkar" panose="00000700000000000000" pitchFamily="2" charset="-78"/>
              </a:rPr>
              <a:t>متقاضیان وام شهریه </a:t>
            </a:r>
          </a:p>
          <a:p>
            <a:pPr algn="ctr"/>
            <a:r>
              <a:rPr lang="fa-IR" sz="3200" b="1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cs typeface="_MRT_Khodkar" panose="00000700000000000000" pitchFamily="2" charset="-78"/>
              </a:rPr>
              <a:t>(دانشجویان شبانه)</a:t>
            </a:r>
            <a:endParaRPr lang="en-US" sz="3200" b="1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cs typeface="_MRT_Khodkar" panose="00000700000000000000" pitchFamily="2" charset="-78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1742738" y="3550025"/>
            <a:ext cx="7702475" cy="200092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1"/>
            <a:r>
              <a:rPr lang="fa-IR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قابل توجه دانشجویان شبانه،وام شهریه بحساب آموزشکده واریز میشود       نه بحساب شخص دانشجو.</a:t>
            </a:r>
          </a:p>
          <a:p>
            <a:pPr rtl="1"/>
            <a:endParaRPr lang="fa-IR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  <a:p>
            <a:pPr rtl="1"/>
            <a:r>
              <a:rPr lang="fa-IR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 				</a:t>
            </a:r>
            <a:r>
              <a:rPr lang="fa-IR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اموردانشجویی</a:t>
            </a:r>
            <a:r>
              <a:rPr lang="fa-IR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	   	</a:t>
            </a:r>
            <a:endParaRPr lang="fa-IR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21434500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16</TotalTime>
  <Words>30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_MRT_Khodkar</vt:lpstr>
      <vt:lpstr>Arial</vt:lpstr>
      <vt:lpstr>Tahoma</vt:lpstr>
      <vt:lpstr>Trebuchet MS</vt:lpstr>
      <vt:lpstr>Wingdings 3</vt:lpstr>
      <vt:lpstr>Facet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2</cp:revision>
  <dcterms:created xsi:type="dcterms:W3CDTF">2021-11-23T08:41:10Z</dcterms:created>
  <dcterms:modified xsi:type="dcterms:W3CDTF">2021-11-23T08:57:26Z</dcterms:modified>
</cp:coreProperties>
</file>

<file path=docProps/thumbnail.jpeg>
</file>